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C21807A-F1EB-4F51-8741-64E1BAC187F6}" type="datetimeFigureOut">
              <a:rPr lang="en-US" smtClean="0"/>
              <a:pPr/>
              <a:t>20/09/202020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A15B6C3-5E87-46F2-8874-71BD1F977E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GFRC FACADES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PROJECTS 2020</a:t>
            </a:r>
          </a:p>
          <a:p>
            <a:r>
              <a:rPr lang="en-US" dirty="0" smtClean="0"/>
              <a:t>WE CREATE LANDMARKS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WINDOW SURROUNDS</a:t>
            </a:r>
            <a:endParaRPr lang="en-US" b="1" dirty="0"/>
          </a:p>
        </p:txBody>
      </p:sp>
      <p:pic>
        <p:nvPicPr>
          <p:cNvPr id="1026" name="Picture 2" descr="D:\Old HDD\E Drive\AAA GRC PROJECTS\1. PUNE VILLA\IMG-20141213-WA1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79264" y="1646238"/>
            <a:ext cx="3394472" cy="4525962"/>
          </a:xfrm>
          <a:prstGeom prst="rect">
            <a:avLst/>
          </a:prstGeom>
          <a:noFill/>
        </p:spPr>
      </p:pic>
      <p:pic>
        <p:nvPicPr>
          <p:cNvPr id="1027" name="Picture 3" descr="D:\Old HDD\E Drive\AAA GRC PROJECTS\1. PUNE VILLA\IMG_000017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67412" y="1646238"/>
            <a:ext cx="3200175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VILLA AT PUNE</a:t>
            </a:r>
            <a:endParaRPr lang="en-US" b="1" dirty="0"/>
          </a:p>
        </p:txBody>
      </p:sp>
      <p:pic>
        <p:nvPicPr>
          <p:cNvPr id="2050" name="Picture 2" descr="D:\Old HDD\E Drive\AAA GRC PROJECTS\1. PUNE VILLA\2015 the villa\DSC073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MCA CLUB HOUSE - MUMBAI</a:t>
            </a:r>
            <a:endParaRPr lang="en-US" b="1" dirty="0"/>
          </a:p>
        </p:txBody>
      </p:sp>
      <p:pic>
        <p:nvPicPr>
          <p:cNvPr id="3074" name="Picture 2" descr="D:\Old HDD\E Drive\AAA GRC PROJECTS\5. KANDVILLE CRICKET ASSOC\IMG-20130828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/>
              <a:t>WINDOW SURROUNDS &amp; CORNICE</a:t>
            </a:r>
            <a:endParaRPr lang="en-US" sz="2800" b="1" dirty="0"/>
          </a:p>
        </p:txBody>
      </p:sp>
      <p:pic>
        <p:nvPicPr>
          <p:cNvPr id="4098" name="Picture 2" descr="D:\Old HDD\E Drive\AAA GRC PROJECTS\5. KANDVILLE CRICKET ASSOC\IMG-20130828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8077199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MCA CLUB HOUSE - MUMBAI</a:t>
            </a:r>
            <a:endParaRPr lang="en-US" dirty="0"/>
          </a:p>
        </p:txBody>
      </p:sp>
      <p:pic>
        <p:nvPicPr>
          <p:cNvPr id="5122" name="Picture 2" descr="D:\Old HDD\E Drive\AAA GRC PROJECTS\5. KANDVILLE CRICKET ASSOC\IMG_20130511_1726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79264" y="1646238"/>
            <a:ext cx="3394472" cy="4525962"/>
          </a:xfrm>
          <a:prstGeom prst="rect">
            <a:avLst/>
          </a:prstGeom>
          <a:noFill/>
        </p:spPr>
      </p:pic>
      <p:pic>
        <p:nvPicPr>
          <p:cNvPr id="5123" name="Picture 3" descr="D:\Old HDD\E Drive\AAA GRC PROJECTS\5. KANDVILLE CRICKET ASSOC\IMG_20130429_0633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970264" y="1646238"/>
            <a:ext cx="3394472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Old HDD\E Drive\AAA GRC PROJECTS\5. KANDVILLE CRICKET ASSOC\IMG_20130429_0630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78745" y="1646238"/>
            <a:ext cx="3395510" cy="4525962"/>
          </a:xfrm>
          <a:prstGeom prst="rect">
            <a:avLst/>
          </a:prstGeom>
          <a:noFill/>
        </p:spPr>
      </p:pic>
      <p:pic>
        <p:nvPicPr>
          <p:cNvPr id="6147" name="Picture 3" descr="D:\Old HDD\E Drive\AAA GRC PROJECTS\5. KANDVILLE CRICKET ASSOC\IMG_20130429_0630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69745" y="1646238"/>
            <a:ext cx="3395510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DOOR SURROUND</a:t>
            </a:r>
            <a:endParaRPr lang="en-US" dirty="0"/>
          </a:p>
        </p:txBody>
      </p:sp>
      <p:pic>
        <p:nvPicPr>
          <p:cNvPr id="7170" name="Picture 2" descr="D:\Old HDD\E Drive\AAA GRC PROJECTS\32. BEED VILLA\20150330_14073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2194719"/>
            <a:ext cx="60960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CORNERS OF CORNICE</a:t>
            </a:r>
            <a:endParaRPr lang="en-US" b="1" dirty="0"/>
          </a:p>
        </p:txBody>
      </p:sp>
      <p:pic>
        <p:nvPicPr>
          <p:cNvPr id="8194" name="Picture 2" descr="D:\Old HDD\E Drive\AAA GRC PROJECTS\32. BEED VILLA\IMG-20140708-WA0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118711" y="1646238"/>
            <a:ext cx="2715577" cy="4525962"/>
          </a:xfrm>
          <a:prstGeom prst="rect">
            <a:avLst/>
          </a:prstGeom>
          <a:noFill/>
        </p:spPr>
      </p:pic>
      <p:pic>
        <p:nvPicPr>
          <p:cNvPr id="8195" name="Picture 3" descr="D:\Old HDD\E Drive\AAA GRC PROJECTS\32. BEED VILLA\IMG-20140708-WA0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309711" y="1646238"/>
            <a:ext cx="2715577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dirty="0" smtClean="0"/>
              <a:t>VILLA AT BEED </a:t>
            </a:r>
            <a:endParaRPr lang="en-US" b="1" dirty="0"/>
          </a:p>
        </p:txBody>
      </p:sp>
      <p:pic>
        <p:nvPicPr>
          <p:cNvPr id="9218" name="Picture 2" descr="D:\Old HDD\E Drive\AAA GRC PROJECTS\32. BEED VILLA\IMG-20150122-WA0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2085181"/>
            <a:ext cx="6096000" cy="3648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Old HDD\E Drive\AAA GRC PROJECTS\32. BEED VILLA\IMG-20140519-WA0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118711" y="1646238"/>
            <a:ext cx="2715577" cy="4525962"/>
          </a:xfrm>
          <a:prstGeom prst="rect">
            <a:avLst/>
          </a:prstGeom>
          <a:noFill/>
        </p:spPr>
      </p:pic>
      <p:pic>
        <p:nvPicPr>
          <p:cNvPr id="10243" name="Picture 3" descr="D:\Old HDD\E Drive\AAA GRC PROJECTS\32. BEED VILLA\IMG-20140902-WA0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394573" y="1646238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Old HDD\E Drive\AAA GRC PROJECTS\32. BEED VILLA\IMG-20140321-WA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62000" y="1766094"/>
            <a:ext cx="7620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RUBBER MOULD   -   FIBRE MOULD</a:t>
            </a:r>
            <a:endParaRPr lang="en-US" sz="3600" b="1" dirty="0"/>
          </a:p>
        </p:txBody>
      </p:sp>
      <p:pic>
        <p:nvPicPr>
          <p:cNvPr id="13314" name="Picture 2" descr="D:\Old HDD\E Drive\AAA GRC PROJECTS\32. BEED VILLA\IMG-20140606-WA0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203573" y="1646238"/>
            <a:ext cx="2545854" cy="4525962"/>
          </a:xfrm>
          <a:prstGeom prst="rect">
            <a:avLst/>
          </a:prstGeom>
          <a:noFill/>
        </p:spPr>
      </p:pic>
      <p:pic>
        <p:nvPicPr>
          <p:cNvPr id="13315" name="Picture 3" descr="D:\Old HDD\E Drive\AAA GRC PROJECTS\32. BEED VILLA\IMG-20140615-WA0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394573" y="1646238"/>
            <a:ext cx="2545854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DETAILS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b="1" i="1" dirty="0" smtClean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b="1" dirty="0" smtClean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1403</TotalTime>
  <Words>76</Words>
  <Application>Microsoft Office PowerPoint</Application>
  <PresentationFormat>On-screen Show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Foundry</vt:lpstr>
      <vt:lpstr>GFRC FACADES</vt:lpstr>
      <vt:lpstr>WINDOW SURROUNDS</vt:lpstr>
      <vt:lpstr>VILLA AT PUNE</vt:lpstr>
      <vt:lpstr>MCA CLUB HOUSE - MUMBAI</vt:lpstr>
      <vt:lpstr>WINDOW SURROUNDS &amp; CORNICE</vt:lpstr>
      <vt:lpstr>MCA CLUB HOUSE - MUMBAI</vt:lpstr>
      <vt:lpstr>Slide 7</vt:lpstr>
      <vt:lpstr>DOOR SURROUND</vt:lpstr>
      <vt:lpstr>CORNERS OF CORNICE</vt:lpstr>
      <vt:lpstr>VILLA AT BEED </vt:lpstr>
      <vt:lpstr>Slide 11</vt:lpstr>
      <vt:lpstr>Slide 12</vt:lpstr>
      <vt:lpstr>RUBBER MOULD   -   FIBRE MOULD</vt:lpstr>
      <vt:lpstr>CONTACT DETAILS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GRC INDIA CO</dc:title>
  <dc:creator>Admin</dc:creator>
  <cp:lastModifiedBy>Admin</cp:lastModifiedBy>
  <cp:revision>40</cp:revision>
  <dcterms:created xsi:type="dcterms:W3CDTF">2016-06-08T12:01:34Z</dcterms:created>
  <dcterms:modified xsi:type="dcterms:W3CDTF">2020-09-20T04:06:22Z</dcterms:modified>
</cp:coreProperties>
</file>